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060848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Рисунок 6" descr="b1bc22c34ed9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373216"/>
            <a:ext cx="1302906" cy="1240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13F66-34A1-4A7D-B520-7AFC7A4EA07D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BEC6C-9013-46B2-A952-394EDBE9E0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paper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3694670"/>
            <a:ext cx="9144000" cy="3163330"/>
          </a:xfrm>
          <a:prstGeom prst="rect">
            <a:avLst/>
          </a:prstGeom>
        </p:spPr>
      </p:pic>
      <p:pic>
        <p:nvPicPr>
          <p:cNvPr id="8" name="Рисунок 7" descr="paper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548680"/>
            <a:ext cx="9144000" cy="3163330"/>
          </a:xfrm>
          <a:prstGeom prst="rect">
            <a:avLst/>
          </a:prstGeom>
        </p:spPr>
      </p:pic>
      <p:pic>
        <p:nvPicPr>
          <p:cNvPr id="9" name="Рисунок 8" descr="paper27.jpg"/>
          <p:cNvPicPr>
            <a:picLocks noChangeAspect="1"/>
          </p:cNvPicPr>
          <p:nvPr userDrawn="1"/>
        </p:nvPicPr>
        <p:blipFill>
          <a:blip r:embed="rId4" cstate="print"/>
          <a:srcRect t="75561"/>
          <a:stretch>
            <a:fillRect/>
          </a:stretch>
        </p:blipFill>
        <p:spPr>
          <a:xfrm>
            <a:off x="0" y="0"/>
            <a:ext cx="9144000" cy="7730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0;&#1075;&#1088;&#1072;\&#1042;&#1077;&#1089;&#1077;&#1083;&#1099;&#1077;%20&#1084;&#1077;&#1083;&#1086;&#1076;&#1080;&#1080;%20-%20&#1061;&#1101;&#1087;&#1087;&#1080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022.radikal.ru/1304/0b/005110753ae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i022.radikal.ru/1304/0b/005110753ae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i022.radikal.ru/1304/0b/005110753ae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i022.radikal.ru/1304/0b/005110753ae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6" name="Picture 12" descr="http://i022.radikal.ru/1304/0b/005110753a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7848872" cy="5532313"/>
          </a:xfrm>
          <a:prstGeom prst="rect">
            <a:avLst/>
          </a:prstGeom>
          <a:noFill/>
        </p:spPr>
      </p:pic>
      <p:pic>
        <p:nvPicPr>
          <p:cNvPr id="1038" name="Picture 14" descr="https://img-fotki.yandex.ru/get/3505/inmira.10/0_35463_d135c212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-315416"/>
            <a:ext cx="2812935" cy="28185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483768" y="2708920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Интерактивная игра по программе </a:t>
            </a:r>
          </a:p>
          <a:p>
            <a:pPr algn="ctr"/>
            <a:r>
              <a:rPr lang="ru-RU" sz="3200" b="1" dirty="0" smtClean="0"/>
              <a:t>«Предшкола нового поколения»</a:t>
            </a:r>
            <a:endParaRPr lang="ru-RU" sz="3200" b="1" dirty="0"/>
          </a:p>
        </p:txBody>
      </p:sp>
      <p:pic>
        <p:nvPicPr>
          <p:cNvPr id="9" name="Веселые мелодии - Хэпп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30830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15 0.00671 C -0.00417 0.21273 -0.06111 0.5162 -0.23889 0.68125 C -0.41649 0.84722 -0.64948 0.81389 -0.75764 0.60764 C -0.86545 0.40208 -0.80851 0.09931 -0.63073 -0.06667 C -0.45278 -0.23241 -0.21997 -0.19954 -0.11215 0.00671 Z " pathEditMode="relative" rAng="3304797" ptsTypes="fffff">
                                      <p:cBhvr>
                                        <p:cTn id="6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0" y="30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 numSld="999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9" y="404664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Aharoni" pitchFamily="2" charset="-79"/>
              </a:rPr>
              <a:t>«Маша и Миша изучают окружающий мир»</a:t>
            </a:r>
            <a:endParaRPr lang="ru-RU" sz="3200" b="1" dirty="0"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5165725" cy="339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41289" y="5494675"/>
            <a:ext cx="5764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ПРЕДШКОЛА НОВОГО ПОКОЛЕНИЯ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 Н. А.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Чуракова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Р.Г.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Чуракова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О.А. Захарова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16364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/>
          </a:p>
          <a:p>
            <a:r>
              <a:rPr lang="ru-RU" sz="4800" dirty="0" smtClean="0"/>
              <a:t>Цель: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9119" y="476672"/>
            <a:ext cx="5032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Тема: Органы чувств»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41277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актуализировать знания детей об органах чувств (слух, зрение, вкус, обоняние и осязание).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8610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воспитывать бережное отношение детей к органам чувств, культуру их охраны;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38480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3851920" y="404664"/>
            <a:ext cx="187220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99592" y="5445224"/>
            <a:ext cx="1224136" cy="11304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68144" y="5445224"/>
            <a:ext cx="1224136" cy="12241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67944" y="5373216"/>
            <a:ext cx="1368152" cy="12241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21410550">
            <a:off x="2515957" y="5408162"/>
            <a:ext cx="1302109" cy="12046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15616" y="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Мама на кухне пекла пироги. Как дети узнали об этом?</a:t>
            </a:r>
          </a:p>
          <a:p>
            <a:endParaRPr lang="ru-RU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16090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708920"/>
            <a:ext cx="14763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429000"/>
            <a:ext cx="1584176" cy="156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564904"/>
            <a:ext cx="1656184" cy="164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4437112"/>
            <a:ext cx="155903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661248"/>
            <a:ext cx="792088" cy="86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589240"/>
            <a:ext cx="926263" cy="91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620687"/>
            <a:ext cx="1093678" cy="107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5517232"/>
            <a:ext cx="1008112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5589240"/>
            <a:ext cx="927720" cy="9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3240360" cy="351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44208" y="0"/>
            <a:ext cx="269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Какой орган чувств помогает нам ощущать холодную и горячую воду? </a:t>
            </a:r>
            <a:endParaRPr lang="ru-RU" sz="2000" b="1" dirty="0"/>
          </a:p>
        </p:txBody>
      </p:sp>
      <p:pic>
        <p:nvPicPr>
          <p:cNvPr id="1028" name="Picture 4" descr="http://www.test.if.ua/wp-content/uploads/2013/10/0_19531_244cb32a_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999111" cy="60612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2088232" cy="198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581128"/>
            <a:ext cx="1851044" cy="192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861048"/>
            <a:ext cx="1872208" cy="195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1412776"/>
            <a:ext cx="1946286" cy="195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212976"/>
            <a:ext cx="1944216" cy="197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лыбающееся лицо 14"/>
          <p:cNvSpPr/>
          <p:nvPr/>
        </p:nvSpPr>
        <p:spPr>
          <a:xfrm>
            <a:off x="4572000" y="2564904"/>
            <a:ext cx="1440159" cy="1333515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395536" y="5301208"/>
            <a:ext cx="1296144" cy="126876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3635896" y="5373216"/>
            <a:ext cx="1224136" cy="126876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1907704" y="5301208"/>
            <a:ext cx="1224136" cy="126876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5589240"/>
            <a:ext cx="855712" cy="89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517232"/>
            <a:ext cx="888562" cy="90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5589240"/>
            <a:ext cx="806196" cy="80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780928"/>
            <a:ext cx="783704" cy="81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Улыбающееся лицо 23"/>
          <p:cNvSpPr/>
          <p:nvPr/>
        </p:nvSpPr>
        <p:spPr>
          <a:xfrm>
            <a:off x="1979712" y="2636912"/>
            <a:ext cx="1440159" cy="1333515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852936"/>
            <a:ext cx="90748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7576" y="692696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Какой из органов чувств помог Мише ориентироваться с закрытыми глазами ?</a:t>
            </a:r>
            <a:endParaRPr lang="ru-RU" sz="2400" dirty="0"/>
          </a:p>
        </p:txBody>
      </p:sp>
      <p:sp>
        <p:nvSpPr>
          <p:cNvPr id="10" name="Улыбающееся лицо 9"/>
          <p:cNvSpPr/>
          <p:nvPr/>
        </p:nvSpPr>
        <p:spPr>
          <a:xfrm>
            <a:off x="395536" y="3573016"/>
            <a:ext cx="1475656" cy="134644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2483768" y="3717032"/>
            <a:ext cx="1368152" cy="129614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3347864" y="908720"/>
            <a:ext cx="1512168" cy="14904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4499992" y="3645024"/>
            <a:ext cx="1368152" cy="127444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6372200" y="3645024"/>
            <a:ext cx="1418456" cy="134644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157192"/>
            <a:ext cx="14589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192"/>
            <a:ext cx="14716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157192"/>
            <a:ext cx="144462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789040"/>
            <a:ext cx="978004" cy="98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861048"/>
            <a:ext cx="870454" cy="87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124744"/>
            <a:ext cx="1041605" cy="105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5085184"/>
            <a:ext cx="145415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3789040"/>
            <a:ext cx="1071736" cy="112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5085184"/>
            <a:ext cx="14128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3789040"/>
            <a:ext cx="971153" cy="98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3347417" cy="323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7ya.ru/pub/img/16800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154"/>
            <a:ext cx="2483768" cy="165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491880" y="188640"/>
            <a:ext cx="2825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Гимнастика для глаз</a:t>
            </a:r>
            <a:endParaRPr lang="ru-RU" sz="2400" dirty="0"/>
          </a:p>
        </p:txBody>
      </p:sp>
      <p:pic>
        <p:nvPicPr>
          <p:cNvPr id="5124" name="Picture 4" descr="http://www.playcast.ru/uploads/2014/05/27/87379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143500"/>
            <a:ext cx="1504950" cy="1714500"/>
          </a:xfrm>
          <a:prstGeom prst="rect">
            <a:avLst/>
          </a:prstGeom>
          <a:noFill/>
        </p:spPr>
      </p:pic>
      <p:pic>
        <p:nvPicPr>
          <p:cNvPr id="5126" name="Picture 6" descr="http://www.playcast.ru/uploads/2014/05/27/87379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92696"/>
            <a:ext cx="1504950" cy="1714500"/>
          </a:xfrm>
          <a:prstGeom prst="rect">
            <a:avLst/>
          </a:prstGeom>
          <a:noFill/>
        </p:spPr>
      </p:pic>
      <p:pic>
        <p:nvPicPr>
          <p:cNvPr id="5128" name="Picture 8" descr="http://www.playcast.ru/uploads/2014/05/27/87379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764704"/>
            <a:ext cx="15049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14814 L 0.16198 0.6627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25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0.15834 L -0.19254 0.6412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.7ya.ru/pub/img/1680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71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http://files2.fatakat.com/2010/10/12868123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323">
            <a:off x="2683118" y="2476221"/>
            <a:ext cx="2138535" cy="2138537"/>
          </a:xfrm>
          <a:prstGeom prst="rect">
            <a:avLst/>
          </a:prstGeom>
          <a:noFill/>
        </p:spPr>
      </p:pic>
      <p:pic>
        <p:nvPicPr>
          <p:cNvPr id="15370" name="Picture 10" descr="http://files2.fatakat.com/2010/10/12868123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5213">
            <a:off x="4273895" y="2444363"/>
            <a:ext cx="2050137" cy="2050139"/>
          </a:xfrm>
          <a:prstGeom prst="rect">
            <a:avLst/>
          </a:prstGeom>
          <a:noFill/>
        </p:spPr>
      </p:pic>
      <p:pic>
        <p:nvPicPr>
          <p:cNvPr id="15372" name="Picture 12" descr="http://www.soft-market.ru/attachment/5b12dd76cc8ce46a9d1a735598ef037075f9e09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933056"/>
            <a:ext cx="3600400" cy="2563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097449"/>
            <a:ext cx="52444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Как нарисовать анимированные смайлики Сайт о рисован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2564284" cy="240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54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111</Words>
  <Application>Microsoft Office PowerPoint</Application>
  <PresentationFormat>Экран (4:3)</PresentationFormat>
  <Paragraphs>15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User</cp:lastModifiedBy>
  <cp:revision>93</cp:revision>
  <dcterms:created xsi:type="dcterms:W3CDTF">2012-01-26T17:14:38Z</dcterms:created>
  <dcterms:modified xsi:type="dcterms:W3CDTF">2014-11-24T10:35:39Z</dcterms:modified>
</cp:coreProperties>
</file>